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6"/>
  </p:notesMasterIdLst>
  <p:handoutMasterIdLst>
    <p:handoutMasterId r:id="rId17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62" r:id="rId14"/>
    <p:sldId id="463" r:id="rId15"/>
  </p:sldIdLst>
  <p:sldSz cx="24382413" cy="13716000"/>
  <p:notesSz cx="6858000" cy="9144000"/>
  <p:embeddedFontLst>
    <p:embeddedFont>
      <p:font typeface="Bitter" pitchFamily="2" charset="77"/>
      <p:regular r:id="rId18"/>
      <p:bold r:id="rId19"/>
      <p:italic r:id="rId20"/>
      <p:boldItalic r:id="rId21"/>
    </p:embeddedFont>
    <p:embeddedFont>
      <p:font typeface="Bitter SemiBold" pitchFamily="2" charset="77"/>
      <p:regular r:id="rId22"/>
      <p:bold r:id="rId23"/>
      <p:italic r:id="rId24"/>
      <p:boldItalic r:id="rId25"/>
    </p:embeddedFont>
    <p:embeddedFont>
      <p:font typeface="Rubik" pitchFamily="2" charset="-79"/>
      <p:regular r:id="rId26"/>
      <p:bold r:id="rId27"/>
      <p:italic r:id="rId28"/>
      <p:boldItalic r:id="rId29"/>
    </p:embeddedFont>
    <p:embeddedFont>
      <p:font typeface="Rubik Medium" pitchFamily="2" charset="-79"/>
      <p:regular r:id="rId30"/>
      <p:italic r:id="rId31"/>
    </p:embeddedFont>
    <p:embeddedFont>
      <p:font typeface="Rubik SemiBold" pitchFamily="2" charset="-79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53"/>
            <p14:sldId id="454"/>
            <p14:sldId id="455"/>
            <p14:sldId id="456"/>
            <p14:sldId id="460"/>
            <p14:sldId id="465"/>
            <p14:sldId id="466"/>
            <p14:sldId id="464"/>
            <p14:sldId id="461"/>
            <p14:sldId id="462"/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6327" autoAdjust="0"/>
  </p:normalViewPr>
  <p:slideViewPr>
    <p:cSldViewPr snapToGrid="0">
      <p:cViewPr varScale="1">
        <p:scale>
          <a:sx n="62" d="100"/>
          <a:sy n="62" d="100"/>
        </p:scale>
        <p:origin x="1256" y="20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27/04/2023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27/04/2023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ent Log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b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2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27/04/2023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Heav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27/04/2023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54" r:id="rId7"/>
    <p:sldLayoutId id="2147483809" r:id="rId8"/>
    <p:sldLayoutId id="2147483811" r:id="rId9"/>
    <p:sldLayoutId id="2147483751" r:id="rId10"/>
    <p:sldLayoutId id="2147483750" r:id="rId11"/>
    <p:sldLayoutId id="2147483812" r:id="rId12"/>
    <p:sldLayoutId id="2147483810" r:id="rId13"/>
    <p:sldLayoutId id="2147483807" r:id="rId14"/>
    <p:sldLayoutId id="2147483761" r:id="rId15"/>
    <p:sldLayoutId id="2147483808" r:id="rId16"/>
    <p:sldLayoutId id="2147483755" r:id="rId17"/>
    <p:sldLayoutId id="2147483756" r:id="rId18"/>
    <p:sldLayoutId id="2147483760" r:id="rId19"/>
    <p:sldLayoutId id="2147483684" r:id="rId20"/>
    <p:sldLayoutId id="2147483747" r:id="rId21"/>
    <p:sldLayoutId id="2147483757" r:id="rId22"/>
    <p:sldLayoutId id="2147483758" r:id="rId23"/>
    <p:sldLayoutId id="2147483759" r:id="rId24"/>
    <p:sldLayoutId id="2147483717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670" r:id="rId35"/>
    <p:sldLayoutId id="2147483817" r:id="rId3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>
            <a:fillRect/>
          </a:stretch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0" y="3257550"/>
            <a:ext cx="17283113" cy="622935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0" y="3257550"/>
            <a:ext cx="17283113" cy="622935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0" y="5327650"/>
            <a:ext cx="17283113" cy="2070100"/>
          </a:xfrm>
        </p:spPr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0" y="5327650"/>
            <a:ext cx="17283113" cy="2070100"/>
          </a:xfrm>
        </p:spPr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0" y="5327650"/>
            <a:ext cx="17283113" cy="2070100"/>
          </a:xfrm>
        </p:spPr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0" y="5327650"/>
            <a:ext cx="17283113" cy="2070100"/>
          </a:xfrm>
        </p:spPr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" b="37"/>
          <a:stretch>
            <a:fillRect/>
          </a:stretch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0" y="5327650"/>
            <a:ext cx="17283113" cy="2070100"/>
          </a:xfrm>
        </p:spPr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" b="37"/>
          <a:stretch>
            <a:fillRect/>
          </a:stretch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0" y="5327650"/>
            <a:ext cx="17283113" cy="2070100"/>
          </a:xfrm>
        </p:spPr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1C89A067-7FC4-BB5E-8922-74DC9000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0" y="2536825"/>
            <a:ext cx="17283113" cy="9018587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50" y="5327650"/>
            <a:ext cx="17283113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103</Words>
  <Application>Microsoft Macintosh PowerPoint</Application>
  <PresentationFormat>Custom</PresentationFormat>
  <Paragraphs>32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Rubik Medium</vt:lpstr>
      <vt:lpstr>Arial</vt:lpstr>
      <vt:lpstr>Bitter SemiBold</vt:lpstr>
      <vt:lpstr>Rubik SemiBold</vt:lpstr>
      <vt:lpstr>Rubik</vt:lpstr>
      <vt:lpstr>Bitter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Global  Registry of  Scientific  Collections  </vt:lpstr>
      <vt:lpstr>Hosted Portals</vt:lpstr>
      <vt:lpstr>Data Use Club</vt:lpstr>
      <vt:lpstr>New data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</dc:title>
  <dc:creator>Javier Gamboa Martinez</dc:creator>
  <cp:lastModifiedBy>Javier Gamboa Martinez</cp:lastModifiedBy>
  <cp:revision>1</cp:revision>
  <dcterms:created xsi:type="dcterms:W3CDTF">2023-04-27T15:00:41Z</dcterms:created>
  <dcterms:modified xsi:type="dcterms:W3CDTF">2023-04-27T15:01:30Z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